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31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0126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9042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97420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396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61512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10964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2848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7077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80737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2730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676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050F2-49A6-4EBA-A3E7-F6961AC6E65C}" type="datetimeFigureOut">
              <a:rPr lang="en-ZA" smtClean="0"/>
              <a:t>2026/08/20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629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icasa.org.za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How to register your personal account on the ICASA website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08808"/>
            <a:ext cx="9144000" cy="1348991"/>
          </a:xfrm>
        </p:spPr>
        <p:txBody>
          <a:bodyPr/>
          <a:lstStyle/>
          <a:p>
            <a:r>
              <a:rPr lang="en-ZA" dirty="0" smtClean="0"/>
              <a:t>Compiled by Rassie ZS1YT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85"/>
            <a:ext cx="2002536" cy="2834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158" y="4023360"/>
            <a:ext cx="2002536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05" y="778598"/>
            <a:ext cx="11876190" cy="60794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27833" y="351692"/>
            <a:ext cx="840042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Open </a:t>
            </a:r>
            <a:r>
              <a:rPr lang="en-ZA" dirty="0">
                <a:hlinkClick r:id="rId3"/>
              </a:rPr>
              <a:t>https://online.icasa.org.za</a:t>
            </a:r>
            <a:r>
              <a:rPr lang="en-ZA" dirty="0" smtClean="0">
                <a:hlinkClick r:id="rId3"/>
              </a:rPr>
              <a:t>/</a:t>
            </a:r>
            <a:r>
              <a:rPr lang="en-ZA" dirty="0" smtClean="0"/>
              <a:t> which will open the page below and click on register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00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09" y="1294645"/>
            <a:ext cx="11152381" cy="51152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7591" y="281354"/>
            <a:ext cx="962154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Enter your email address and select and confirm your password. See the password conditions in </a:t>
            </a:r>
            <a:r>
              <a:rPr lang="en-ZA" dirty="0" smtClean="0"/>
              <a:t>red.</a:t>
            </a:r>
            <a:endParaRPr lang="en-ZA" dirty="0" smtClean="0"/>
          </a:p>
          <a:p>
            <a:r>
              <a:rPr lang="en-ZA" dirty="0" smtClean="0"/>
              <a:t>Click on </a:t>
            </a:r>
            <a:r>
              <a:rPr lang="en-ZA" dirty="0" smtClean="0"/>
              <a:t>Register.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142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43" y="1484768"/>
            <a:ext cx="10485714" cy="48254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2135" y="472273"/>
            <a:ext cx="6320413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The following page will appear. Go to your email and confirm your account. (It may take a few minutes before the email will appear in your inbox</a:t>
            </a:r>
            <a:r>
              <a:rPr lang="en-ZA" dirty="0" smtClean="0"/>
              <a:t>.)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7595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0571" y="506994"/>
            <a:ext cx="708886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This is the typical email that you will receive. Just confirm your </a:t>
            </a:r>
            <a:r>
              <a:rPr lang="en-ZA" dirty="0" smtClean="0"/>
              <a:t>account.</a:t>
            </a:r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7" y="968721"/>
            <a:ext cx="9648825" cy="561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5960"/>
            <a:ext cx="12192000" cy="42732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4932" y="592853"/>
            <a:ext cx="6611815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The following will now appear on the ICASA page and you can login to your account.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5986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95" y="950614"/>
            <a:ext cx="11323809" cy="59073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0831" y="281354"/>
            <a:ext cx="648118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Once you have logged in you will be requested to enter your username and password.  Then click on Log in.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544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61846" y="532563"/>
            <a:ext cx="5968721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The following page will appear.  Select  “</a:t>
            </a:r>
            <a:r>
              <a:rPr lang="en-ZA" b="1" dirty="0" smtClean="0"/>
              <a:t>MANAGE</a:t>
            </a:r>
            <a:r>
              <a:rPr lang="en-ZA" dirty="0" smtClean="0"/>
              <a:t>”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57" y="1424238"/>
            <a:ext cx="11514286" cy="4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3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28" y="514714"/>
            <a:ext cx="8457143" cy="5828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87851" y="341644"/>
            <a:ext cx="403943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On this page select as indicated and click on “</a:t>
            </a:r>
            <a:r>
              <a:rPr lang="en-ZA" b="1" dirty="0" smtClean="0"/>
              <a:t>SUBMIT</a:t>
            </a:r>
            <a:r>
              <a:rPr lang="en-ZA" dirty="0" smtClean="0"/>
              <a:t>.”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2454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381" y="-1"/>
            <a:ext cx="8495238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26110" y="371789"/>
            <a:ext cx="491750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Now complete all your details as </a:t>
            </a:r>
            <a:r>
              <a:rPr lang="en-ZA" dirty="0" smtClean="0"/>
              <a:t>requested</a:t>
            </a:r>
          </a:p>
          <a:p>
            <a:r>
              <a:rPr lang="en-ZA" dirty="0" smtClean="0"/>
              <a:t> Also </a:t>
            </a:r>
            <a:r>
              <a:rPr lang="en-ZA" dirty="0" smtClean="0"/>
              <a:t>select your </a:t>
            </a:r>
            <a:r>
              <a:rPr lang="en-ZA" dirty="0" smtClean="0"/>
              <a:t>title. (Mr </a:t>
            </a:r>
            <a:r>
              <a:rPr lang="en-ZA" dirty="0" smtClean="0"/>
              <a:t>is the default setting</a:t>
            </a:r>
            <a:r>
              <a:rPr lang="en-ZA" dirty="0" smtClean="0"/>
              <a:t>.)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191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275" y="309229"/>
            <a:ext cx="6989275" cy="62647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2879" y="2863780"/>
            <a:ext cx="4431323" cy="17543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Continue with your details as requested. </a:t>
            </a:r>
          </a:p>
          <a:p>
            <a:endParaRPr lang="en-ZA" dirty="0"/>
          </a:p>
          <a:p>
            <a:r>
              <a:rPr lang="en-ZA" dirty="0" smtClean="0"/>
              <a:t>Upload a PDF copy of your ID document/card or your passport. </a:t>
            </a:r>
          </a:p>
          <a:p>
            <a:endParaRPr lang="en-ZA" dirty="0"/>
          </a:p>
          <a:p>
            <a:r>
              <a:rPr lang="en-ZA" dirty="0" smtClean="0"/>
              <a:t>Select “</a:t>
            </a:r>
            <a:r>
              <a:rPr lang="en-ZA" b="1" dirty="0" smtClean="0"/>
              <a:t>SUBMIT</a:t>
            </a:r>
            <a:r>
              <a:rPr lang="en-ZA" dirty="0" smtClean="0"/>
              <a:t>”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2310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381" y="1645950"/>
            <a:ext cx="6133333" cy="34857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05530" y="572756"/>
            <a:ext cx="5938574" cy="147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The following screen will now appear. Keep a record of your Application number. </a:t>
            </a:r>
          </a:p>
          <a:p>
            <a:endParaRPr lang="en-ZA" dirty="0" smtClean="0"/>
          </a:p>
          <a:p>
            <a:r>
              <a:rPr lang="en-ZA" dirty="0" smtClean="0"/>
              <a:t>Within a day or two, you will receive an email informing you that your account is now linked to the ICASA system.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0425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21" y="675529"/>
            <a:ext cx="10666667" cy="56476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60123" y="512466"/>
            <a:ext cx="288387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 smtClean="0"/>
              <a:t>You will receive this email to confirm your registration.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6953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6581"/>
            <a:ext cx="3648547" cy="51604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20975" y="2381060"/>
            <a:ext cx="73922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800" dirty="0" smtClean="0"/>
              <a:t>A presentation on how to apply for your licence will follow soon</a:t>
            </a:r>
            <a:r>
              <a:rPr lang="en-ZA" sz="2400" dirty="0" smtClean="0"/>
              <a:t>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00472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263</Words>
  <Application>Microsoft Office PowerPoint</Application>
  <PresentationFormat>Widescreen</PresentationFormat>
  <Paragraphs>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How to register your personal account on the ICASA website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Rassie Erasmus</dc:creator>
  <cp:lastModifiedBy>Rassie Erasmus</cp:lastModifiedBy>
  <cp:revision>16</cp:revision>
  <dcterms:created xsi:type="dcterms:W3CDTF">2026-08-20T06:52:42Z</dcterms:created>
  <dcterms:modified xsi:type="dcterms:W3CDTF">2026-08-20T11:47:54Z</dcterms:modified>
</cp:coreProperties>
</file>